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Конспект урока по ИИКТ для 9 класса по теме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81400" y="1676400"/>
            <a:ext cx="53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    И       А         Г        Р       А     М     М    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17526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   А    П   А    З     О   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2438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   Ч    Е     Й   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743200"/>
            <a:ext cx="38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3124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   О           М          Л    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505200"/>
            <a:ext cx="45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3733800"/>
            <a:ext cx="45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44958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  Ы   Л    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447800"/>
            <a:ext cx="828351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/>
              <a:t>Обработка числовой </a:t>
            </a:r>
            <a:endParaRPr lang="ru-RU" sz="5400" dirty="0" smtClean="0"/>
          </a:p>
          <a:p>
            <a:pPr algn="ctr"/>
            <a:r>
              <a:rPr lang="ru-RU" sz="5400" dirty="0" smtClean="0"/>
              <a:t>информации </a:t>
            </a:r>
            <a:r>
              <a:rPr lang="ru-RU" sz="5400" dirty="0" smtClean="0"/>
              <a:t>в электронных </a:t>
            </a:r>
            <a:endParaRPr lang="ru-RU" sz="5400" dirty="0" smtClean="0"/>
          </a:p>
          <a:p>
            <a:pPr algn="ctr"/>
            <a:r>
              <a:rPr lang="ru-RU" sz="5400" dirty="0" smtClean="0"/>
              <a:t>таблицах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8182"/>
          <a:stretch>
            <a:fillRect/>
          </a:stretch>
        </p:blipFill>
        <p:spPr bwMode="auto">
          <a:xfrm>
            <a:off x="381000" y="533400"/>
            <a:ext cx="82296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81534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199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162800" cy="1162050"/>
          </a:xfrm>
        </p:spPr>
        <p:txBody>
          <a:bodyPr/>
          <a:lstStyle/>
          <a:p>
            <a:r>
              <a:rPr lang="ru-RU" dirty="0" smtClean="0"/>
              <a:t>Из ниже приведенных  записей формулой является: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16438" r="21905"/>
          <a:stretch>
            <a:fillRect/>
          </a:stretch>
        </p:blipFill>
        <p:spPr bwMode="auto">
          <a:xfrm>
            <a:off x="609600" y="1905000"/>
            <a:ext cx="6248400" cy="4648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80772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9248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4582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1835" b="40541"/>
          <a:stretch>
            <a:fillRect/>
          </a:stretch>
        </p:blipFill>
        <p:spPr bwMode="auto">
          <a:xfrm>
            <a:off x="457200" y="762000"/>
            <a:ext cx="8153400" cy="3352800"/>
          </a:xfrm>
          <a:prstGeom prst="rect">
            <a:avLst/>
          </a:prstGeom>
          <a:noFill/>
        </p:spPr>
      </p:pic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59375" r="50962" b="10937"/>
          <a:stretch>
            <a:fillRect/>
          </a:stretch>
        </p:blipFill>
        <p:spPr bwMode="auto">
          <a:xfrm>
            <a:off x="457200" y="4114800"/>
            <a:ext cx="3886200" cy="1828800"/>
          </a:xfrm>
          <a:prstGeom prst="rect">
            <a:avLst/>
          </a:prstGeom>
          <a:noFill/>
        </p:spPr>
      </p:pic>
      <p:pic>
        <p:nvPicPr>
          <p:cNvPr id="7" name="Содержимое 6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52569" t="63331" r="32433" b="12228"/>
          <a:stretch>
            <a:fillRect/>
          </a:stretch>
        </p:blipFill>
        <p:spPr bwMode="auto">
          <a:xfrm>
            <a:off x="4343400" y="4038600"/>
            <a:ext cx="1981200" cy="1905000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69136" t="62295" r="2469" b="9836"/>
          <a:stretch>
            <a:fillRect/>
          </a:stretch>
        </p:blipFill>
        <p:spPr bwMode="auto">
          <a:xfrm>
            <a:off x="6324600" y="4114800"/>
            <a:ext cx="2286000" cy="1828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9600" y="5943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а)                б)                  в)                  г)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868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68</Words>
  <Application>Microsoft Office PowerPoint</Application>
  <PresentationFormat>Экран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Из ниже приведенных  записей формулой является: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РОССИЯ</dc:creator>
  <cp:lastModifiedBy>РОССИЯ</cp:lastModifiedBy>
  <cp:revision>13</cp:revision>
  <dcterms:created xsi:type="dcterms:W3CDTF">2006-08-16T00:00:00Z</dcterms:created>
  <dcterms:modified xsi:type="dcterms:W3CDTF">2016-10-01T15:41:34Z</dcterms:modified>
</cp:coreProperties>
</file>